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b934fdad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b934fdad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b934fdad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b934fdad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b934fdad5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b934fdad5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934fdad5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b934fdad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b934fdad5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b934fdad5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b934fdad5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b934fdad5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934fdad5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934fdad5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3.jpg"/><Relationship Id="rId7" Type="http://schemas.openxmlformats.org/officeDocument/2006/relationships/image" Target="../media/image12.jp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79525"/>
            <a:ext cx="8520600" cy="10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FSOCO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75" y="1725625"/>
            <a:ext cx="8839201" cy="230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5" y="1152475"/>
            <a:ext cx="8877150" cy="17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38" y="1181375"/>
            <a:ext cx="8907525" cy="335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00" y="209525"/>
            <a:ext cx="3881475" cy="472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450" y="104775"/>
            <a:ext cx="2926571" cy="49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699" y="262449"/>
            <a:ext cx="2823275" cy="180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305" y="0"/>
            <a:ext cx="76333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50" y="2958100"/>
            <a:ext cx="144055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525" y="2450100"/>
            <a:ext cx="3635000" cy="2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350" y="833875"/>
            <a:ext cx="3198651" cy="43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0" y="41000"/>
            <a:ext cx="3840426" cy="30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8437" y="125375"/>
            <a:ext cx="2099772" cy="120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8825" y="1331625"/>
            <a:ext cx="1679001" cy="120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158"/>
            <a:ext cx="9144000" cy="4765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779"/>
            <a:ext cx="9144001" cy="4793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